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7E299-DDB5-DA4E-924B-A043324A3E10}" type="datetimeFigureOut">
              <a:rPr lang="en-US" smtClean="0"/>
              <a:t>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62143-C7E7-7347-8890-D0C9C1D90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2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DBEA-A07D-024E-8C33-847CF1D64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9D0C3-C924-7741-8B03-046896C3F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550BC-4F7B-C545-8C82-AF544C08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A8A3-6B35-F647-B998-175E4549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4779-243E-474E-8C5A-EF37BF5A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4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87F3-2353-E442-A67F-58DE6C21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2AA45-79B0-8A47-8458-AF08276B6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35966-AD98-504A-B8CA-B1284FEB4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02DFF-0CB3-5E45-A25C-C85D5BA6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1ACDB-B569-7344-95A7-9F40816D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38A2A-25F9-5B44-97E0-563D12347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71BFD-79BC-B944-944A-3CBA0A0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448A3-6264-824D-B481-BA420425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C3821-ECE3-5F44-A995-25E6A864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C6849-88EE-684E-AAA6-35BA11A3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D598-1E86-094E-8DC9-3386847F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EC5-2BA2-D84A-BE08-E5DF35FA4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F0B2-9F22-534C-BB7E-7301691B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A5848-C3A4-ED40-BF75-2CFF114E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58D5-3B8A-F14D-ABA4-CE2714FE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1519-2E2C-F148-9E62-5927E1A2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236EE-F661-004D-82CA-8E1549D39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0C94A-2314-E141-B50B-E2BF311B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0A5B4-14A1-604A-8847-A519C31A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4FE15-D62E-1C44-BA09-A7DD230E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BA1A-C5EC-EA49-B939-FD4C9457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DB8E-1512-FB44-BA36-B3B424B1F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BE721-4F6E-824D-AB6E-EA32C740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4528-F14D-4044-9356-F6BE20F9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1AB04-B59E-C346-8FF0-089DB921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4DA3C-7F26-054E-B11C-38F45CCE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157E-A85D-0C45-86D5-1F563FA8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38123-4BAB-1E4A-8FE5-6C57F88D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29763-B3E1-C54D-AB6F-83101704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95245-183C-7548-B147-93D55933B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EC145-2A49-5142-998F-00098F80C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CA45C6-5858-3E48-8F84-247E3DAB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D5315-20D2-7D4E-A8B4-3C201AC9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5D8BDF-FA4A-D44F-A029-9AC28859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FEC5-68DB-4A46-AAC4-4B0A74AD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87F64-C994-364A-84F6-3C99CED3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7D88F-5221-794E-8461-E4AA4009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7F1FB-02FD-8040-B063-63C0C53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0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F832B-2B7B-5241-B8A7-96223C5F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217BC-46FD-7E42-9BD1-4EBDF5A0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EA178-C133-A34B-92AB-5E5155BF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0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AF3C-BC3C-364E-BF52-1F4D7905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8E0C4-1D92-6949-AE92-80A575DB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2B6D8-B159-F143-8ABD-503887A3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62437-2EC3-E048-9576-50852C38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B996E-B4E3-1945-83F0-DBB7526D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C9E02-E916-1641-AFDD-5D90C665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E448-D9F5-5544-8BAF-9D2B10515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82D9D-97A7-7B46-8595-D536B833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EA037-067C-BE44-AB0B-F96CF9FC4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0B9D4-246C-C348-8DB1-2880288B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4B3A0-60D1-DA40-8FC8-4A890BE5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61D8-359B-9F4C-86E1-796FF26D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00097-961D-694D-AFFE-CAE3565A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591EE-75F6-AA4D-BD52-291891BD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6B731-2779-4544-8B53-281A69BD7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8696B-7EEB-DF4C-BD93-559CBF48DA9D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84A43-2E50-4944-8373-85BC16E70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7771-6E4C-9C4B-8499-C932F8868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ubyinstaller.org/download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reeorg/horeeorg.github.io.g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eativebloq.com/how-to/jekyll-blo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60FC-5485-C54F-9D22-7C5D8B1CEB73}"/>
              </a:ext>
            </a:extLst>
          </p:cNvPr>
          <p:cNvSpPr txBox="1"/>
          <p:nvPr/>
        </p:nvSpPr>
        <p:spPr>
          <a:xfrm>
            <a:off x="1524000" y="515534"/>
            <a:ext cx="9144000" cy="1379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YUSAK SETIAWAN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E5ED95-726A-4EB4-A03C-D3EF3BC3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17EFE772-2C42-4ACF-B49F-B8DE4D95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0D397CA2-1084-44F5-8F86-1E5F25532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DE5FCF89-EFB5-425D-BAE7-ADF3E9FA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5000D95-43A9-4146-854D-6543F49E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BFAC0A55-15FF-44EB-BB49-380A08FFF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71C5D2B-80BE-4286-9DAC-B41FA6122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ABD811F8-3805-419E-9543-FB2A1526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ED1C51E-87F5-42C4-8F3D-98B932E7C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908DDBE2-E366-43C4-865E-68D8F5DD2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0B7FBD6-2319-4416-AEDB-20FBD7A6F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93BBDF2-F738-42F5-98FD-380E06E18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CEB15E8-0F03-4F3C-8B3D-CA63883E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EA651364-1B7F-40E3-817C-E05627C56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582E001-F558-4498-B949-506CEDB8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9F01A60-328C-4CA8-B3EE-636F1319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62D0FD2E-E0CB-4B3C-85D5-1946B7CA3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82296EE-4FAA-4B24-A69E-63B1B36A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2AF0961-0ADD-4742-A467-7258D268C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1B85C35-97D4-4322-BD70-C5AAAA76D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87BAC7C-E910-4222-B519-39288C21A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98EB6CD-F3C7-B842-97CE-68DC0873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30" y="3253225"/>
            <a:ext cx="5306268" cy="257353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D105333-ED3E-CA48-8CD0-C41A3FF8B6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87" y="2807207"/>
            <a:ext cx="2677157" cy="34655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2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F12B-EEE2-A14F-A886-705B2D0A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01. Setup (Install Ruby)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FC9D-7B6B-2846-857F-2DFA300D2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ruby on your box.</a:t>
            </a:r>
          </a:p>
          <a:p>
            <a:pPr lvl="1"/>
            <a:r>
              <a:rPr lang="en-US" dirty="0"/>
              <a:t>Windows: download the installer from </a:t>
            </a:r>
            <a:r>
              <a:rPr lang="en-US" dirty="0">
                <a:hlinkClick r:id="rId2"/>
              </a:rPr>
              <a:t>https://rubyinstaller.org/downloads/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(choose with devkit installer)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Mac	: type </a:t>
            </a:r>
            <a:r>
              <a:rPr lang="en-US" i="1" dirty="0"/>
              <a:t>brew install ruby</a:t>
            </a:r>
            <a:r>
              <a:rPr lang="en-US" dirty="0"/>
              <a:t> on your terminal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Check your installation</a:t>
            </a:r>
          </a:p>
          <a:p>
            <a:pPr lvl="1"/>
            <a:r>
              <a:rPr lang="en-US" dirty="0"/>
              <a:t>Windows: C:\&gt; rails –v</a:t>
            </a:r>
          </a:p>
          <a:p>
            <a:pPr lvl="1"/>
            <a:r>
              <a:rPr lang="en-US" dirty="0"/>
              <a:t>Mac	: ruby -v</a:t>
            </a:r>
          </a:p>
        </p:txBody>
      </p:sp>
    </p:spTree>
    <p:extLst>
      <p:ext uri="{BB962C8B-B14F-4D97-AF65-F5344CB8AC3E}">
        <p14:creationId xmlns:p14="http://schemas.microsoft.com/office/powerpoint/2010/main" val="237499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0F8A-8CC1-B64C-8489-A5FF1141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02. Setup (Install Jekyll)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B06D5-1E6F-0E4D-8C08-59C32F638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you </a:t>
            </a:r>
            <a:r>
              <a:rPr lang="en-US" dirty="0" err="1"/>
              <a:t>succeded</a:t>
            </a:r>
            <a:r>
              <a:rPr lang="en-US" dirty="0"/>
              <a:t> installing ruby, then you can open your </a:t>
            </a:r>
            <a:r>
              <a:rPr lang="en-US" dirty="0" err="1"/>
              <a:t>terimina</a:t>
            </a:r>
            <a:r>
              <a:rPr lang="en-US" dirty="0"/>
              <a:t> / command prompt, and type</a:t>
            </a:r>
          </a:p>
          <a:p>
            <a:pPr marL="0" indent="0">
              <a:buNone/>
            </a:pPr>
            <a:r>
              <a:rPr lang="en-US" dirty="0"/>
              <a:t>      Windows </a:t>
            </a:r>
          </a:p>
          <a:p>
            <a:pPr marL="457200" lvl="1" indent="0">
              <a:buNone/>
            </a:pPr>
            <a:r>
              <a:rPr lang="en-US" dirty="0"/>
              <a:t>C:\&gt;gem install </a:t>
            </a:r>
            <a:r>
              <a:rPr lang="en-US" dirty="0" err="1"/>
              <a:t>jekyll</a:t>
            </a:r>
            <a:r>
              <a:rPr lang="en-US" dirty="0"/>
              <a:t> bundler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Mac</a:t>
            </a:r>
          </a:p>
          <a:p>
            <a:pPr marL="457200" lvl="1" indent="0">
              <a:buNone/>
            </a:pPr>
            <a:r>
              <a:rPr lang="en-US" dirty="0"/>
              <a:t>gem install –user-install bundler </a:t>
            </a:r>
            <a:r>
              <a:rPr lang="en-US" dirty="0" err="1"/>
              <a:t>jekyll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66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5080-0653-8145-A073-486D7DC6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03. Clone </a:t>
            </a:r>
            <a:r>
              <a:rPr lang="en-US" dirty="0" err="1"/>
              <a:t>Horee</a:t>
            </a:r>
            <a:r>
              <a:rPr lang="en-US" dirty="0"/>
              <a:t>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D6C2-A008-1847-A835-A8C58FE30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maintain </a:t>
            </a:r>
            <a:r>
              <a:rPr lang="en-US" dirty="0" err="1"/>
              <a:t>horee.org</a:t>
            </a:r>
            <a:r>
              <a:rPr lang="en-US" dirty="0"/>
              <a:t> site, you should clone it first to your local.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https://github.com/horeeorg/horeeorg.github.io.git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Then go to your terminal / command prompt and then to build and serve the site locally </a:t>
            </a:r>
          </a:p>
          <a:p>
            <a:pPr lvl="1"/>
            <a:r>
              <a:rPr lang="en-US" dirty="0" err="1"/>
              <a:t>jekyll</a:t>
            </a:r>
            <a:r>
              <a:rPr lang="en-US" dirty="0"/>
              <a:t> build </a:t>
            </a:r>
          </a:p>
          <a:p>
            <a:pPr lvl="1"/>
            <a:r>
              <a:rPr lang="en-US" dirty="0" err="1"/>
              <a:t>jekyll</a:t>
            </a:r>
            <a:r>
              <a:rPr lang="en-US" dirty="0"/>
              <a:t> serve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3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F813-3DD9-E643-85C1-3685D149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04. Jekyll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2FA6A-577C-5B44-B01D-5D86CECE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config.yml</a:t>
            </a:r>
            <a:endParaRPr lang="en-US" dirty="0"/>
          </a:p>
          <a:p>
            <a:pPr lvl="1"/>
            <a:r>
              <a:rPr lang="en-US" dirty="0"/>
              <a:t>This is where Jekyll configuration to build your site.</a:t>
            </a:r>
          </a:p>
          <a:p>
            <a:r>
              <a:rPr lang="en-US" dirty="0"/>
              <a:t>Front matter</a:t>
            </a:r>
          </a:p>
          <a:p>
            <a:pPr lvl="1"/>
            <a:r>
              <a:rPr lang="en-US" dirty="0"/>
              <a:t>On the top of the file, to configure the page.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1CF3F1-C71F-4F4A-878B-9B2A171E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70" y="3597867"/>
            <a:ext cx="5372101" cy="28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1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88DB-3481-F243-B018-AA928719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05. Create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FDE78-ADC8-6144-83C8-4B187F8B7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file in folder _post</a:t>
            </a:r>
          </a:p>
          <a:p>
            <a:pPr lvl="1"/>
            <a:r>
              <a:rPr lang="en-US" dirty="0"/>
              <a:t>Name your post file using this format YYYY-MM-DD-name-of-</a:t>
            </a:r>
            <a:r>
              <a:rPr lang="en-US" dirty="0" err="1"/>
              <a:t>post.markdown</a:t>
            </a:r>
            <a:endParaRPr lang="en-US" dirty="0"/>
          </a:p>
          <a:p>
            <a:pPr lvl="1"/>
            <a:r>
              <a:rPr lang="en-US" dirty="0"/>
              <a:t>Include necessary front matter </a:t>
            </a:r>
          </a:p>
          <a:p>
            <a:pPr lvl="1"/>
            <a:r>
              <a:rPr lang="en-US" dirty="0"/>
              <a:t>Follow the documentation to create </a:t>
            </a:r>
          </a:p>
          <a:p>
            <a:pPr lvl="2"/>
            <a:r>
              <a:rPr lang="en-US" dirty="0"/>
              <a:t>Image</a:t>
            </a:r>
          </a:p>
          <a:p>
            <a:pPr lvl="2"/>
            <a:r>
              <a:rPr lang="en-US" dirty="0"/>
              <a:t>Code Snippet </a:t>
            </a:r>
          </a:p>
          <a:p>
            <a:pPr lvl="2"/>
            <a:r>
              <a:rPr lang="en-US" dirty="0"/>
              <a:t>Font Header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Ref: </a:t>
            </a:r>
            <a:r>
              <a:rPr lang="en-US" dirty="0">
                <a:hlinkClick r:id="rId2"/>
              </a:rPr>
              <a:t>https://www.creativebloq.com/how-to/jekyll</a:t>
            </a:r>
            <a:r>
              <a:rPr lang="en-US">
                <a:hlinkClick r:id="rId2"/>
              </a:rPr>
              <a:t>-blog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23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245</Words>
  <Application>Microsoft Macintosh PowerPoint</Application>
  <PresentationFormat>Widescreen</PresentationFormat>
  <Paragraphs>42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01. Setup (Install Ruby)</vt:lpstr>
      <vt:lpstr>02. Setup (Install Jekyll)</vt:lpstr>
      <vt:lpstr>03. Clone Horee Site</vt:lpstr>
      <vt:lpstr>04. Jekyll Intro</vt:lpstr>
      <vt:lpstr>05. Create Post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Yusak Setiawan</dc:creator>
  <cp:lastModifiedBy>Yusak Setiawan</cp:lastModifiedBy>
  <cp:revision>10</cp:revision>
  <dcterms:created xsi:type="dcterms:W3CDTF">2020-01-11T01:32:52Z</dcterms:created>
  <dcterms:modified xsi:type="dcterms:W3CDTF">2020-01-18T01:27:58Z</dcterms:modified>
</cp:coreProperties>
</file>